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0"/>
  </p:notesMasterIdLst>
  <p:sldIdLst>
    <p:sldId id="256" r:id="rId2"/>
    <p:sldId id="259" r:id="rId3"/>
    <p:sldId id="261" r:id="rId4"/>
    <p:sldId id="260" r:id="rId5"/>
    <p:sldId id="262" r:id="rId6"/>
    <p:sldId id="257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 autoAdjust="0"/>
    <p:restoredTop sz="94668"/>
  </p:normalViewPr>
  <p:slideViewPr>
    <p:cSldViewPr snapToGrid="0">
      <p:cViewPr varScale="1">
        <p:scale>
          <a:sx n="103" d="100"/>
          <a:sy n="103" d="100"/>
        </p:scale>
        <p:origin x="200" y="2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08F2-E629-9805-F5B6-CB1F9C1D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12" y="218016"/>
            <a:ext cx="3854528" cy="1278466"/>
          </a:xfrm>
        </p:spPr>
        <p:txBody>
          <a:bodyPr/>
          <a:lstStyle/>
          <a:p>
            <a:r>
              <a:rPr lang="en-US" dirty="0"/>
              <a:t>Vaccine Distribution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AFE5D-57A6-7650-C8B7-6761FBE8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2" y="1496072"/>
            <a:ext cx="5993219" cy="514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4264A-30BF-C1D1-544D-CC676103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7" y="1655805"/>
            <a:ext cx="6418431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A2783-95BC-C73D-BF64-71C22F0D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321"/>
            <a:ext cx="6266725" cy="459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0FF86-5C24-BA87-B17C-D5080C96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0" y="1312322"/>
            <a:ext cx="6000600" cy="45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32C69-87CF-A203-8B70-EC8FF862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3" y="0"/>
            <a:ext cx="51614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48B2-5FE1-70AE-A8A4-BD807F0A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67" y="0"/>
            <a:ext cx="5218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1502-2037-36F2-7FD5-CB926380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F73-9E28-9EEC-9CC0-F08459A2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</TotalTime>
  <Words>109</Words>
  <Application>Microsoft Macintosh PowerPoint</Application>
  <PresentationFormat>Widescreen</PresentationFormat>
  <Paragraphs>17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Trebuchet MS</vt:lpstr>
      <vt:lpstr>Wingdings 3</vt:lpstr>
      <vt:lpstr>Facet</vt:lpstr>
      <vt:lpstr>Vaccine Doses Administered Per County</vt:lpstr>
      <vt:lpstr>2020 </vt:lpstr>
      <vt:lpstr>PowerPoint Presentation</vt:lpstr>
      <vt:lpstr>PowerPoint Presentation</vt:lpstr>
      <vt:lpstr>Vaccine Distribution By Year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Doses Administered Per County</dc:title>
  <dc:creator>Rebekkah Alexander</dc:creator>
  <cp:lastModifiedBy>Luis M</cp:lastModifiedBy>
  <cp:revision>2</cp:revision>
  <dcterms:created xsi:type="dcterms:W3CDTF">2024-08-12T17:44:30Z</dcterms:created>
  <dcterms:modified xsi:type="dcterms:W3CDTF">2024-08-13T00:30:47Z</dcterms:modified>
</cp:coreProperties>
</file>